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37700" y="1886975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8563" y="2046125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642000" y="14946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 i="0" sz="1400" u="none" cap="none" strike="noStrike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84575" y="23672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 i="0" sz="1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Ambition</a:t>
            </a:r>
            <a:endParaRPr b="1" i="0" sz="1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      How can I aim high?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9125" y="236725"/>
            <a:ext cx="31383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Non Chronological reports on Stonehenge.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Research project and speaking and listening presentation.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Comic Strips based on Ug.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Remembrance</a:t>
            </a: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 Day poetry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800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8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 b="1" i="0" sz="800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Descriptive adjectives, verbs and adverbs. 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Conjunctions and time conjunctions.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Punctuation – focusing on capital letters and full stops. 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80225" y="236725"/>
            <a:ext cx="2854200" cy="1697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Maths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t/>
            </a:r>
            <a:endParaRPr b="1" i="0" sz="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Continuing with addition and subtraction using a variety of methods, such as; column method, using a number line, Base 10 and place value counters.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Multiplication and division using arrays, partitioning and column method.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Times Tables focus 2x,5x,10x 3x 4</a:t>
            </a: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x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Weekly times tables test and regular practice on TT Rockstars.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080225" y="2076325"/>
            <a:ext cx="2854200" cy="1278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                           Animals including Humans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know that animals including humans need nutrients to remain healthy. </a:t>
            </a: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understand the purpose of a skeleton and why they differ. To be able to identify that humans and some other animals have skeletons and muscles for support, protection and movement.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2000" y="32329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3 Term 2 Curriculum</a:t>
            </a:r>
            <a:endParaRPr b="1" i="0" sz="1400" u="none" cap="none" strike="noStrike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9300" y="2157475"/>
            <a:ext cx="1683900" cy="2732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Art/DT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Design and make trousers for Ugg.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Children</a:t>
            </a: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 will design and make an appealing product that are fit for purpose, for Ugg. Practical tasks (for example, cutting, shaping, joining, fastening and </a:t>
            </a: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finishing</a:t>
            </a: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) will be accurate using a needle and thread. 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Evaluate their ideas and the ideas of others.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681838" y="3625275"/>
            <a:ext cx="9975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R.E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Christianity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Has Christmas lost its true meaning?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Christmas Story.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Christingle. 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71700" y="3625275"/>
            <a:ext cx="997500" cy="142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PS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E/RHE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and Wellbeing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keeps us safe?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905575" y="2157475"/>
            <a:ext cx="1683900" cy="2022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History/Geography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Bronze Age to Iron Age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was life like in the bronze age and looking at how they made tools.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Amesbury Archer.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Beaker people.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Stonehenge – linked to non-fiction English writing.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51725" y="3469575"/>
            <a:ext cx="1575900" cy="154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Outdoor PE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Children will learn the skills and rules of football, passing and kicking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Indoor PE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Gymnastics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18850" y="3496525"/>
            <a:ext cx="1285200" cy="15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Networks and Internet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Stop frame animation - Literacy linked.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929875" y="4354825"/>
            <a:ext cx="1635300" cy="643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endParaRPr b="1" i="0" sz="1400" u="sng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African animal sounds</a:t>
            </a: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